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0287000" cy="6858000" type="35mm"/>
  <p:notesSz cx="6881813" cy="9588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2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2" autoAdjust="0"/>
    <p:restoredTop sz="96393" autoAdjust="0"/>
  </p:normalViewPr>
  <p:slideViewPr>
    <p:cSldViewPr snapToGrid="0" showGuides="1">
      <p:cViewPr>
        <p:scale>
          <a:sx n="104" d="100"/>
          <a:sy n="104" d="100"/>
        </p:scale>
        <p:origin x="-234" y="552"/>
      </p:cViewPr>
      <p:guideLst>
        <p:guide orient="horz" pos="2160"/>
        <p:guide pos="3840"/>
        <p:guide pos="32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1090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1090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r">
              <a:defRPr sz="1200"/>
            </a:lvl1pPr>
          </a:lstStyle>
          <a:p>
            <a:fld id="{D9629657-BD5F-4850-A025-77D325A828D1}" type="datetimeFigureOut">
              <a:rPr lang="fr-FR" smtClean="0"/>
              <a:t>10/05/2018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198563"/>
            <a:ext cx="4852987" cy="3235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0" tIns="47055" rIns="94110" bIns="47055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614466"/>
            <a:ext cx="5505450" cy="3775472"/>
          </a:xfrm>
          <a:prstGeom prst="rect">
            <a:avLst/>
          </a:prstGeom>
        </p:spPr>
        <p:txBody>
          <a:bodyPr vert="horz" lIns="94110" tIns="47055" rIns="94110" bIns="4705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11"/>
            <a:ext cx="2982119" cy="481089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107411"/>
            <a:ext cx="2982119" cy="481089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r">
              <a:defRPr sz="1200"/>
            </a:lvl1pPr>
          </a:lstStyle>
          <a:p>
            <a:fld id="{DE484FBD-560A-4E7B-9E98-F60EB49E562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078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14413" y="1198563"/>
            <a:ext cx="4852987" cy="32353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84FBD-560A-4E7B-9E98-F60EB49E562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253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77" y="1122363"/>
            <a:ext cx="771525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7" y="3602038"/>
            <a:ext cx="771525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26509-97DC-4517-880A-87FCAEB557E3}" type="datetimeFigureOut">
              <a:rPr lang="fr-FR" smtClean="0"/>
              <a:t>10/05/2018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92A6-188A-420A-8F0F-3C70211B38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30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26509-97DC-4517-880A-87FCAEB557E3}" type="datetimeFigureOut">
              <a:rPr lang="fr-FR" smtClean="0"/>
              <a:t>10/05/2018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92A6-188A-420A-8F0F-3C70211B38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79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6" y="365125"/>
            <a:ext cx="2218134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365125"/>
            <a:ext cx="652581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26509-97DC-4517-880A-87FCAEB557E3}" type="datetimeFigureOut">
              <a:rPr lang="fr-FR" smtClean="0"/>
              <a:t>10/05/2018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92A6-188A-420A-8F0F-3C70211B38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07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26509-97DC-4517-880A-87FCAEB557E3}" type="datetimeFigureOut">
              <a:rPr lang="fr-FR" smtClean="0"/>
              <a:t>10/05/2018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92A6-188A-420A-8F0F-3C70211B38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234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5" y="1709742"/>
            <a:ext cx="887253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5" y="4589467"/>
            <a:ext cx="887253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26509-97DC-4517-880A-87FCAEB557E3}" type="datetimeFigureOut">
              <a:rPr lang="fr-FR" smtClean="0"/>
              <a:t>10/05/2018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92A6-188A-420A-8F0F-3C70211B38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16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2" y="1825625"/>
            <a:ext cx="437197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1825625"/>
            <a:ext cx="437197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26509-97DC-4517-880A-87FCAEB557E3}" type="datetimeFigureOut">
              <a:rPr lang="fr-FR" smtClean="0"/>
              <a:t>10/05/2018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92A6-188A-420A-8F0F-3C70211B38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834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3" y="365129"/>
            <a:ext cx="887253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1" y="1681163"/>
            <a:ext cx="435188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1" y="2505075"/>
            <a:ext cx="43518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1681163"/>
            <a:ext cx="43733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2505075"/>
            <a:ext cx="437331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26509-97DC-4517-880A-87FCAEB557E3}" type="datetimeFigureOut">
              <a:rPr lang="fr-FR" smtClean="0"/>
              <a:t>10/05/2018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92A6-188A-420A-8F0F-3C70211B38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90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26509-97DC-4517-880A-87FCAEB557E3}" type="datetimeFigureOut">
              <a:rPr lang="fr-FR" smtClean="0"/>
              <a:t>10/05/2018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92A6-188A-420A-8F0F-3C70211B38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13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26509-97DC-4517-880A-87FCAEB557E3}" type="datetimeFigureOut">
              <a:rPr lang="fr-FR" smtClean="0"/>
              <a:t>10/05/2018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92A6-188A-420A-8F0F-3C70211B38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723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2" y="457200"/>
            <a:ext cx="331782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7" y="987429"/>
            <a:ext cx="520779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2" y="2057400"/>
            <a:ext cx="331782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26509-97DC-4517-880A-87FCAEB557E3}" type="datetimeFigureOut">
              <a:rPr lang="fr-FR" smtClean="0"/>
              <a:t>10/05/2018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92A6-188A-420A-8F0F-3C70211B38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00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2" y="457200"/>
            <a:ext cx="331782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73317" y="987429"/>
            <a:ext cx="520779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2" y="2057400"/>
            <a:ext cx="331782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26509-97DC-4517-880A-87FCAEB557E3}" type="datetimeFigureOut">
              <a:rPr lang="fr-FR" smtClean="0"/>
              <a:t>10/05/2018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92A6-188A-420A-8F0F-3C70211B38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257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2" y="365129"/>
            <a:ext cx="88725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2" y="1825625"/>
            <a:ext cx="887253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2" y="6356354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26509-97DC-4517-880A-87FCAEB557E3}" type="datetimeFigureOut">
              <a:rPr lang="fr-FR" smtClean="0"/>
              <a:t>10/05/2018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71" y="6356354"/>
            <a:ext cx="3471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6356354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992A6-188A-420A-8F0F-3C70211B38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35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" y="43934"/>
            <a:ext cx="191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8" name="Picture 1" descr="New logo CCFL sansFond 12 Juin 20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140" y="163285"/>
            <a:ext cx="2932219" cy="1242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5778" y="2023772"/>
            <a:ext cx="6880678" cy="401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600" b="0" i="0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 CHAMBRE DE COMMERCE FRANCO-LIBANAISE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26262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le plaisir de vous convier à un petit déjeuner sur le thème de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rgbClr val="26262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 La fiscalité libanaise </a:t>
            </a:r>
            <a:r>
              <a:rPr lang="fr-FR" altLang="fr-FR" b="1" dirty="0">
                <a:solidFill>
                  <a:srgbClr val="26262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dans la perspective des relations France Liban</a:t>
            </a: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rgbClr val="26262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26262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Présenté par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26262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Maître Karim </a:t>
            </a:r>
            <a:r>
              <a:rPr kumimoji="0" lang="fr-FR" altLang="fr-FR" sz="2400" b="1" i="0" u="none" strike="noStrike" cap="none" normalizeH="0" baseline="0" dirty="0" err="1">
                <a:ln>
                  <a:noFill/>
                </a:ln>
                <a:solidFill>
                  <a:srgbClr val="26262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Daher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rgbClr val="262626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26262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au Cercle de l’Union Interalliée 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26262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33 rue du Faubourg Saint-Honoré 75008 Paris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26262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rgbClr val="26262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Mardi 29 Mai 2018 de 08h30 à 10h00 (Accueil à partir de 8h00)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r-FR" altLang="fr-FR" b="1" i="0" u="none" strike="noStrike" cap="none" normalizeH="0" baseline="0" dirty="0">
              <a:ln>
                <a:noFill/>
              </a:ln>
              <a:solidFill>
                <a:srgbClr val="262626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27771" y="142889"/>
            <a:ext cx="3122528" cy="6529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sz="1600" dirty="0"/>
              <a:t>- Partenaire co-fondateur du cabinet de conseil </a:t>
            </a:r>
            <a:r>
              <a:rPr lang="fr-FR" sz="1600" b="1" dirty="0"/>
              <a:t>HBD-T Law </a:t>
            </a:r>
            <a:r>
              <a:rPr lang="fr-FR" sz="1600" b="1" dirty="0" err="1"/>
              <a:t>Firm</a:t>
            </a:r>
            <a:r>
              <a:rPr lang="fr-FR" sz="1600" b="1" dirty="0"/>
              <a:t> </a:t>
            </a:r>
          </a:p>
          <a:p>
            <a:r>
              <a:rPr lang="fr-FR" sz="1600" dirty="0"/>
              <a:t>- Enseigne la fiscalité et les finances publiques à l’Université Saint-Joseph de Beyrouth (USJ). </a:t>
            </a:r>
          </a:p>
          <a:p>
            <a:r>
              <a:rPr lang="fr-FR" sz="1600" dirty="0"/>
              <a:t>- </a:t>
            </a:r>
            <a:r>
              <a:rPr lang="fr-FR" sz="1600" b="1" dirty="0"/>
              <a:t>Auteur</a:t>
            </a:r>
            <a:r>
              <a:rPr lang="fr-FR" sz="1600" dirty="0"/>
              <a:t> du précis de fiscalité «</a:t>
            </a:r>
            <a:r>
              <a:rPr lang="fr-FR" sz="1600" b="1" dirty="0"/>
              <a:t>les Impôts au Liban»</a:t>
            </a:r>
            <a:r>
              <a:rPr lang="fr-FR" sz="1600" dirty="0"/>
              <a:t> et de plusieurs ouvrages et études spécialisés sur les impôts et la nomenclature budgétaire.   </a:t>
            </a:r>
          </a:p>
          <a:p>
            <a:r>
              <a:rPr lang="fr-FR" sz="1600" dirty="0"/>
              <a:t>- Membre fondateur et président de </a:t>
            </a:r>
            <a:r>
              <a:rPr lang="fr-FR" sz="1600" b="1" dirty="0"/>
              <a:t>l’Association Libanaise pour les Droits et  l’Information des Contribuables (ALDIC).</a:t>
            </a:r>
          </a:p>
          <a:p>
            <a:r>
              <a:rPr lang="fr-FR" sz="1600" dirty="0"/>
              <a:t>- </a:t>
            </a:r>
            <a:r>
              <a:rPr lang="fr-FR" sz="1600" b="1" dirty="0"/>
              <a:t>Avocat</a:t>
            </a:r>
            <a:r>
              <a:rPr lang="fr-FR" sz="1600" dirty="0"/>
              <a:t> à la cour au barreau de Beyrouth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9419" y="373343"/>
            <a:ext cx="2207504" cy="2146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151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101</Words>
  <Application>Microsoft Office PowerPoint</Application>
  <PresentationFormat>35mm Slides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</cp:lastModifiedBy>
  <cp:revision>16</cp:revision>
  <cp:lastPrinted>2018-04-19T07:42:31Z</cp:lastPrinted>
  <dcterms:created xsi:type="dcterms:W3CDTF">2018-04-11T08:44:14Z</dcterms:created>
  <dcterms:modified xsi:type="dcterms:W3CDTF">2018-05-10T14:53:20Z</dcterms:modified>
</cp:coreProperties>
</file>